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6"/>
  </p:notesMasterIdLst>
  <p:sldIdLst>
    <p:sldId id="385" r:id="rId3"/>
    <p:sldId id="410" r:id="rId4"/>
    <p:sldId id="411" r:id="rId5"/>
    <p:sldId id="418" r:id="rId6"/>
    <p:sldId id="450" r:id="rId7"/>
    <p:sldId id="451" r:id="rId8"/>
    <p:sldId id="419" r:id="rId9"/>
    <p:sldId id="443" r:id="rId10"/>
    <p:sldId id="351" r:id="rId11"/>
    <p:sldId id="422" r:id="rId12"/>
    <p:sldId id="444" r:id="rId13"/>
    <p:sldId id="445" r:id="rId14"/>
    <p:sldId id="425" r:id="rId15"/>
    <p:sldId id="434" r:id="rId16"/>
    <p:sldId id="435" r:id="rId17"/>
    <p:sldId id="436" r:id="rId18"/>
    <p:sldId id="384" r:id="rId19"/>
    <p:sldId id="446" r:id="rId20"/>
    <p:sldId id="449" r:id="rId21"/>
    <p:sldId id="448" r:id="rId22"/>
    <p:sldId id="403" r:id="rId23"/>
    <p:sldId id="405" r:id="rId24"/>
    <p:sldId id="407" r:id="rId25"/>
  </p:sldIdLst>
  <p:sldSz cx="9144000" cy="6858000" type="screen4x3"/>
  <p:notesSz cx="6858000" cy="9144000"/>
  <p:embeddedFontLst>
    <p:embeddedFont>
      <p:font typeface=".VnAvantH" panose="020B7200000000000000" pitchFamily="34" charset="0"/>
      <p:regular r:id="rId27"/>
      <p:bold r:id="rId28"/>
      <p:italic r:id="rId29"/>
      <p:boldItalic r:id="rId30"/>
    </p:embeddedFont>
    <p:embeddedFont>
      <p:font typeface="HP001" panose="020B0604020202020204" charset="0"/>
      <p:regular r:id="rId31"/>
      <p:bold r:id="rId32"/>
    </p:embeddedFont>
    <p:embeddedFont>
      <p:font typeface="HP-087" panose="020B0604020202020204"/>
      <p:bold r:id="rId33"/>
    </p:embeddedFont>
    <p:embeddedFont>
      <p:font typeface=".VnAvant" panose="020B7200000000000000" pitchFamily="3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omic Sans MS" panose="030F0702030302020204" pitchFamily="66" charset="0"/>
      <p:regular r:id="rId42"/>
      <p:bold r:id="rId43"/>
      <p:italic r:id="rId44"/>
      <p:boldItalic r:id="rId45"/>
    </p:embeddedFont>
    <p:embeddedFont>
      <p:font typeface=".VnCooper" panose="020B7200000000000000" pitchFamily="34" charset="0"/>
      <p:regular r:id="rId46"/>
    </p:embeddedFont>
    <p:embeddedFont>
      <p:font typeface="VNI-Avo" pitchFamily="2" charset="0"/>
      <p:regular r:id="rId47"/>
      <p:bold r:id="rId48"/>
      <p:italic r:id="rId49"/>
      <p:boldItalic r:id="rId50"/>
    </p:embeddedFont>
  </p:embeddedFontLst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060"/>
    <a:srgbClr val="008000"/>
    <a:srgbClr val="0066FF"/>
    <a:srgbClr val="CC3399"/>
    <a:srgbClr val="FFCCFF"/>
    <a:srgbClr val="993366"/>
    <a:srgbClr val="CC0099"/>
    <a:srgbClr val="FF0066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15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342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086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1529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1477316" y="76200"/>
            <a:ext cx="64716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KÕt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nèi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thøc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víi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cuéc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sèng</a:t>
            </a:r>
            <a:endParaRPr lang="en-US" sz="35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4217" y="2322255"/>
            <a:ext cx="56028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TIÕNG VIÖT </a:t>
            </a:r>
          </a:p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763754" y="5334000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q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uaû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ôùt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659354" y="5326117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laù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loát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478754" y="5302469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q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uaû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nhoùt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12" idx="0"/>
            <a:endCxn id="17" idx="2"/>
          </p:cNvCxnSpPr>
          <p:nvPr/>
        </p:nvCxnSpPr>
        <p:spPr bwMode="auto">
          <a:xfrm flipV="1">
            <a:off x="1715377" y="3147398"/>
            <a:ext cx="6077531" cy="21866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3" idx="0"/>
            <a:endCxn id="16" idx="2"/>
          </p:cNvCxnSpPr>
          <p:nvPr/>
        </p:nvCxnSpPr>
        <p:spPr bwMode="auto">
          <a:xfrm flipV="1">
            <a:off x="4610977" y="3130795"/>
            <a:ext cx="0" cy="21953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4" idx="0"/>
          </p:cNvCxnSpPr>
          <p:nvPr/>
        </p:nvCxnSpPr>
        <p:spPr bwMode="auto">
          <a:xfrm flipH="1" flipV="1">
            <a:off x="1715377" y="3178929"/>
            <a:ext cx="5715000" cy="21235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t="56666" r="64103" b="34445"/>
          <a:stretch/>
        </p:blipFill>
        <p:spPr>
          <a:xfrm>
            <a:off x="170309" y="1410629"/>
            <a:ext cx="2517473" cy="1720167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4" t="56904" r="36117" b="34207"/>
          <a:stretch/>
        </p:blipFill>
        <p:spPr>
          <a:xfrm>
            <a:off x="3352240" y="1410628"/>
            <a:ext cx="2517473" cy="1720167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6" t="56596" r="8885" b="34515"/>
          <a:stretch/>
        </p:blipFill>
        <p:spPr>
          <a:xfrm>
            <a:off x="6534171" y="1427231"/>
            <a:ext cx="2517473" cy="1720167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87878" y="3091543"/>
            <a:ext cx="155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64720" y="2071526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5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9319" y="3171702"/>
            <a:ext cx="208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-508462" y="4333905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ngoït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voùt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coät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toát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thôùt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vôït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65769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87878" y="3091543"/>
            <a:ext cx="155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64720" y="2071526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5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9319" y="3171702"/>
            <a:ext cx="208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-508462" y="4333905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ngoït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voùt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coät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toát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thôùt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vôït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-307307" y="50695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quaû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nhoùt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	  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laù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loát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	</a:t>
            </a:r>
            <a:r>
              <a:rPr lang="en-US" sz="36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  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quaû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ôùt</a:t>
            </a:r>
            <a:endParaRPr lang="en-US" sz="3600" b="1" dirty="0">
              <a:solidFill>
                <a:srgbClr val="008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02316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61" y="142359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2904"/>
            <a:ext cx="3570196" cy="838200"/>
            <a:chOff x="228600" y="228600"/>
            <a:chExt cx="3570196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2837693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bảng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317809" y="1143000"/>
            <a:ext cx="7050770" cy="537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07059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VNI-Avo" pitchFamily="2" charset="0"/>
                </a:rPr>
                <a:t>Vieá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t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o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0200" y="1447800"/>
            <a:ext cx="6096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0089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VNI-Avo" pitchFamily="2" charset="0"/>
                </a:rPr>
                <a:t>Vieá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t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oo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1219200"/>
            <a:ext cx="50292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VNI-Avo" pitchFamily="2" charset="0"/>
                </a:rPr>
                <a:t>Vieá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t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ow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1200" y="1295400"/>
            <a:ext cx="5283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CC0099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o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t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oât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	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ôt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993366"/>
                </a:solidFill>
                <a:latin typeface=".VnCooper" pitchFamily="34" charset="0"/>
              </a:rPr>
              <a:t>49</a:t>
            </a:r>
            <a:endParaRPr lang="vi-VN" sz="50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1377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931807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CC0099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o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t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oât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	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ôt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993366"/>
                </a:solidFill>
                <a:latin typeface=".VnCooper" pitchFamily="34" charset="0"/>
              </a:rPr>
              <a:t>49</a:t>
            </a:r>
            <a:endParaRPr lang="vi-VN" sz="50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7617" y="3200400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2701" y="1781041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8668" y="2530741"/>
            <a:ext cx="16353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o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Τή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75292" y="3959498"/>
            <a:ext cx="31101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 ẚá ẚố</a:t>
            </a:r>
            <a:r>
              <a:rPr lang="el-GR" sz="7200" dirty="0" smtClean="0">
                <a:latin typeface="HP001" pitchFamily="34" charset="-93"/>
                <a:ea typeface="HP001" pitchFamily="34" charset="-93"/>
              </a:rPr>
              <a:t>Τή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5460" y="3964930"/>
            <a:ext cx="2983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Ǖ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ί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ả ớ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Τή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8852" y="2530741"/>
            <a:ext cx="16353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ô</a:t>
            </a:r>
            <a:r>
              <a:rPr lang="el-GR" sz="7200" dirty="0" smtClean="0">
                <a:latin typeface="HP001" pitchFamily="34" charset="-93"/>
                <a:ea typeface="HP001" pitchFamily="34" charset="-93"/>
              </a:rPr>
              <a:t>Τή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3429" y="2528283"/>
            <a:ext cx="16353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ơ</a:t>
            </a:r>
            <a:r>
              <a:rPr lang="el-GR" sz="7200" dirty="0" smtClean="0">
                <a:latin typeface="HP001" pitchFamily="34" charset="-93"/>
                <a:ea typeface="HP001" pitchFamily="34" charset="-93"/>
              </a:rPr>
              <a:t>Τή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77744455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55"/>
          <a:stretch/>
        </p:blipFill>
        <p:spPr>
          <a:xfrm>
            <a:off x="-27710" y="-1"/>
            <a:ext cx="9171710" cy="458580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6858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1441" y="4889015"/>
            <a:ext cx="8773405" cy="1815882"/>
            <a:chOff x="141995" y="4847304"/>
            <a:chExt cx="8773405" cy="1815882"/>
          </a:xfrm>
        </p:grpSpPr>
        <p:sp>
          <p:nvSpPr>
            <p:cNvPr id="15" name="TextBox 14"/>
            <p:cNvSpPr txBox="1"/>
            <p:nvPr/>
          </p:nvSpPr>
          <p:spPr>
            <a:xfrm>
              <a:off x="141995" y="4847304"/>
              <a:ext cx="87734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   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Sôùm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nay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thöùc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daäy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, Nam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chôït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thaáy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moät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chuù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chim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saâu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.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Chim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hôùn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hôû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nhö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chaøo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Nam.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Noù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nhaûy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nhoùt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moät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hoài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roài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bay qua bay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laïi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,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tìm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baét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saâu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boï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cho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caây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.</a:t>
              </a:r>
              <a:endParaRPr lang="vi-VN" sz="2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2200274" y="4981616"/>
              <a:ext cx="142794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 bwMode="auto">
          <a:xfrm>
            <a:off x="5638800" y="5343832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7543800" y="5378245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1623552" y="61722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416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VNI-Avo" pitchFamily="2" charset="0"/>
              </a:rPr>
              <a:t>Theá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giôùi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cuûa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em</a:t>
            </a:r>
            <a:endParaRPr lang="vi-VN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" t="56667" r="51613" b="5556"/>
          <a:stretch/>
        </p:blipFill>
        <p:spPr>
          <a:xfrm>
            <a:off x="381000" y="1653639"/>
            <a:ext cx="3865418" cy="4693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8" t="57147" r="10975" b="5666"/>
          <a:stretch/>
        </p:blipFill>
        <p:spPr>
          <a:xfrm>
            <a:off x="4800600" y="1726870"/>
            <a:ext cx="3614384" cy="46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68889"/>
          <a:stretch/>
        </p:blipFill>
        <p:spPr>
          <a:xfrm>
            <a:off x="0" y="0"/>
            <a:ext cx="9099732" cy="47382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20782" y="5059142"/>
            <a:ext cx="937260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VNI-Avo" pitchFamily="2" charset="0"/>
              </a:rPr>
              <a:t>Vöôøn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nhaø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baø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coù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ôùt</a:t>
            </a:r>
            <a:r>
              <a:rPr lang="en-US" sz="3600" dirty="0" smtClean="0">
                <a:latin typeface="VNI-Avo" pitchFamily="2" charset="0"/>
              </a:rPr>
              <a:t>, </a:t>
            </a:r>
            <a:r>
              <a:rPr lang="en-US" sz="3600" dirty="0" err="1" smtClean="0">
                <a:latin typeface="VNI-Avo" pitchFamily="2" charset="0"/>
              </a:rPr>
              <a:t>rau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ngoùt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vaø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caø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roát</a:t>
            </a:r>
            <a:r>
              <a:rPr lang="en-US" sz="3600" dirty="0" smtClean="0">
                <a:latin typeface="VNI-Avo" pitchFamily="2" charset="0"/>
              </a:rPr>
              <a:t>.</a:t>
            </a:r>
            <a:endParaRPr lang="vi-VN" sz="3600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0" name="Group 19"/>
          <p:cNvGrpSpPr/>
          <p:nvPr/>
        </p:nvGrpSpPr>
        <p:grpSpPr>
          <a:xfrm>
            <a:off x="49832" y="609600"/>
            <a:ext cx="3048000" cy="1066800"/>
            <a:chOff x="228600" y="228600"/>
            <a:chExt cx="30480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838200" y="228600"/>
              <a:ext cx="2438400" cy="8382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130186" y="5038873"/>
            <a:ext cx="6479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 smtClean="0">
                <a:solidFill>
                  <a:srgbClr val="FC0462"/>
                </a:solidFill>
                <a:latin typeface="VNI-Avo" pitchFamily="2" charset="0"/>
              </a:rPr>
              <a:t>ot</a:t>
            </a:r>
            <a:endParaRPr lang="vi-VN" sz="3800" dirty="0">
              <a:solidFill>
                <a:srgbClr val="FC046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68145" y="5059142"/>
            <a:ext cx="7038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 smtClean="0">
                <a:solidFill>
                  <a:srgbClr val="FC0462"/>
                </a:solidFill>
                <a:latin typeface="VNI-Avo" pitchFamily="2" charset="0"/>
              </a:rPr>
              <a:t>oât</a:t>
            </a:r>
            <a:endParaRPr lang="vi-VN" sz="38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6083" y="5052728"/>
            <a:ext cx="6479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 smtClean="0">
                <a:solidFill>
                  <a:srgbClr val="FC0462"/>
                </a:solidFill>
                <a:latin typeface="VNI-Avo" pitchFamily="2" charset="0"/>
              </a:rPr>
              <a:t>ôt</a:t>
            </a:r>
            <a:endParaRPr lang="vi-VN" sz="38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87878" y="3091543"/>
            <a:ext cx="155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64720" y="2071526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5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9319" y="3171702"/>
            <a:ext cx="208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8" grpId="0"/>
      <p:bldP spid="32" grpId="0"/>
      <p:bldP spid="33" grpId="0"/>
      <p:bldP spid="16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677379" y="3962400"/>
            <a:ext cx="4530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,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318066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1706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Taïo tieáng môùi coù </a:t>
            </a:r>
            <a:r>
              <a:rPr lang="vi-VN" b="1" dirty="0" smtClean="0">
                <a:solidFill>
                  <a:srgbClr val="002060"/>
                </a:solidFill>
                <a:latin typeface="VNI-Avo" pitchFamily="2" charset="0"/>
              </a:rPr>
              <a:t>vaàn</a:t>
            </a:r>
            <a:r>
              <a:rPr lang="en-US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oât</a:t>
            </a:r>
            <a:r>
              <a:rPr lang="en-US" b="1" dirty="0">
                <a:solidFill>
                  <a:srgbClr val="002060"/>
                </a:solidFill>
                <a:latin typeface="VNI-Avo" pitchFamily="2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vi-VN" b="1" dirty="0">
              <a:solidFill>
                <a:srgbClr val="FF0000"/>
              </a:solidFill>
            </a:endParaRPr>
          </a:p>
          <a:p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038600" y="451326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01894" y="41822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1995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:a16="http://schemas.microsoft.com/office/drawing/2014/main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637" y="4191000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ot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:a16="http://schemas.microsoft.com/office/drawing/2014/main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nhoùt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43C94E-0FA4-46D3-B1AD-918B668F34DC}"/>
              </a:ext>
            </a:extLst>
          </p:cNvPr>
          <p:cNvSpPr txBox="1"/>
          <p:nvPr/>
        </p:nvSpPr>
        <p:spPr>
          <a:xfrm flipH="1">
            <a:off x="1506851" y="4089793"/>
            <a:ext cx="1963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nhoùt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7" y="418606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nh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6983" y="266845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047970" y="4352892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77225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-533400" y="2362200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ngoït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voùt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coät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toát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thôùt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vôït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87878" y="3091543"/>
            <a:ext cx="155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64720" y="2071526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5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9319" y="3171702"/>
            <a:ext cx="208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-508462" y="4333905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ngoït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voùt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coät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toát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thôùt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vôït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67501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</a:t>
            </a:r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4665</TotalTime>
  <Words>259</Words>
  <Application>Microsoft Office PowerPoint</Application>
  <PresentationFormat>On-screen Show (4:3)</PresentationFormat>
  <Paragraphs>107</Paragraphs>
  <Slides>23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.VnAvantH</vt:lpstr>
      <vt:lpstr>Arial</vt:lpstr>
      <vt:lpstr>HP001</vt:lpstr>
      <vt:lpstr>HP-087</vt:lpstr>
      <vt:lpstr>.VnAvant</vt:lpstr>
      <vt:lpstr>Times New Roman</vt:lpstr>
      <vt:lpstr>Calibri</vt:lpstr>
      <vt:lpstr>Comic Sans MS</vt:lpstr>
      <vt:lpstr>.VnCooper</vt:lpstr>
      <vt:lpstr>VNI-Avo</vt:lpstr>
      <vt:lpstr>Office Theme</vt:lpstr>
      <vt:lpstr>1_Default Design</vt:lpstr>
      <vt:lpstr>PowerPoint Presentation</vt:lpstr>
      <vt:lpstr>                   ot    oât  ôt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ot    oât  ôt</vt:lpstr>
      <vt:lpstr>PowerPoint Presentation</vt:lpstr>
      <vt:lpstr>PowerPoint Presentation</vt:lpstr>
      <vt:lpstr>PowerPoint Presentation</vt:lpstr>
      <vt:lpstr>PowerPoint Presentation</vt:lpstr>
      <vt:lpstr>Theá giôùi cuûa 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Administrator</cp:lastModifiedBy>
  <cp:revision>300</cp:revision>
  <dcterms:created xsi:type="dcterms:W3CDTF">2006-08-16T00:00:00Z</dcterms:created>
  <dcterms:modified xsi:type="dcterms:W3CDTF">2020-08-25T19:01:21Z</dcterms:modified>
</cp:coreProperties>
</file>